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9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08/04/2012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150" y="3140968"/>
            <a:ext cx="1541145" cy="480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74087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MAARCH</dc:title>
  <dc:creator>lgi</dc:creator>
  <cp:lastModifiedBy>lgi</cp:lastModifiedBy>
  <cp:revision>4</cp:revision>
  <dcterms:created xsi:type="dcterms:W3CDTF">2012-03-30T14:04:34Z</dcterms:created>
  <dcterms:modified xsi:type="dcterms:W3CDTF">2012-04-08T17:15:53Z</dcterms:modified>
</cp:coreProperties>
</file>