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ustom.xml" ContentType="application/vnd.openxmlformats-officedocument.custom-propertie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_rels/presentation.xml.rels" ContentType="application/vnd.openxmlformats-package.relationships+xml"/>
  <Override PartName="/ppt/media/image1.png" ContentType="image/png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5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7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r-FR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subTitle"/>
          </p:nvPr>
        </p:nvSpPr>
        <p:spPr>
          <a:xfrm>
            <a:off x="685800" y="2130480"/>
            <a:ext cx="7772040" cy="68130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fr-FR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fr-FR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</a:pPr>
            <a:r>
              <a:rPr b="0" lang="fr-FR" sz="4400" spc="-1" strike="noStrike">
                <a:solidFill>
                  <a:srgbClr val="000000"/>
                </a:solidFill>
                <a:latin typeface="Calibri"/>
              </a:rPr>
              <a:t>Cliquez pour modifier le style du titre</a:t>
            </a:r>
            <a:endParaRPr b="0" lang="fr-FR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p>
            <a:pPr>
              <a:lnSpc>
                <a:spcPct val="100000"/>
              </a:lnSpc>
            </a:pPr>
            <a:fld id="{AD9B4444-3DDF-4034-BFDF-49F17EDECA47}" type="datetime">
              <a:rPr b="0" lang="fr-FR" sz="1200" spc="-1" strike="noStrike">
                <a:solidFill>
                  <a:srgbClr val="8b8b8b"/>
                </a:solidFill>
                <a:latin typeface="Calibri"/>
              </a:rPr>
              <a:t>18/03/2019</a:t>
            </a:fld>
            <a:endParaRPr b="0" lang="fr-FR" sz="12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p>
            <a:endParaRPr b="0" lang="fr-FR" sz="2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p>
            <a:pPr algn="r">
              <a:lnSpc>
                <a:spcPct val="100000"/>
              </a:lnSpc>
            </a:pPr>
            <a:fld id="{7DD10BE0-34F7-47BB-8FA3-E599D6E68629}" type="slidenum">
              <a:rPr b="0" lang="fr-FR" sz="1200" spc="-1" strike="noStrike">
                <a:solidFill>
                  <a:srgbClr val="8b8b8b"/>
                </a:solidFill>
                <a:latin typeface="Calibri"/>
              </a:rPr>
              <a:t>&lt;numéro&gt;</a:t>
            </a:fld>
            <a:endParaRPr b="0" lang="fr-FR" sz="12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extShape 1"/>
          <p:cNvSpPr txBox="1"/>
          <p:nvPr/>
        </p:nvSpPr>
        <p:spPr>
          <a:xfrm>
            <a:off x="685800" y="2130480"/>
            <a:ext cx="7772040" cy="1469520"/>
          </a:xfrm>
          <a:prstGeom prst="rect">
            <a:avLst/>
          </a:prstGeom>
          <a:noFill/>
          <a:ln>
            <a:noFill/>
          </a:ln>
        </p:spPr>
        <p:txBody>
          <a:bodyPr anchor="ctr"/>
          <a:p>
            <a:endParaRPr b="0" lang="fr-FR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1" name="TextShape 2"/>
          <p:cNvSpPr txBox="1"/>
          <p:nvPr/>
        </p:nvSpPr>
        <p:spPr>
          <a:xfrm>
            <a:off x="1371600" y="3886200"/>
            <a:ext cx="6400440" cy="1752120"/>
          </a:xfrm>
          <a:prstGeom prst="rect">
            <a:avLst/>
          </a:prstGeom>
          <a:noFill/>
          <a:ln>
            <a:noFill/>
          </a:ln>
        </p:spPr>
        <p:txBody>
          <a:bodyPr>
            <a:normAutofit/>
          </a:bodyPr>
          <a:p>
            <a:pPr algn="ctr"/>
            <a:endParaRPr b="0" lang="fr-FR" sz="3200" spc="-1" strike="noStrike">
              <a:latin typeface="Arial"/>
            </a:endParaRPr>
          </a:p>
        </p:txBody>
      </p:sp>
      <p:pic>
        <p:nvPicPr>
          <p:cNvPr id="42" name="" descr=""/>
          <p:cNvPicPr/>
          <p:nvPr/>
        </p:nvPicPr>
        <p:blipFill>
          <a:blip r:embed="rId1"/>
          <a:stretch/>
        </p:blipFill>
        <p:spPr>
          <a:xfrm>
            <a:off x="3751200" y="3155760"/>
            <a:ext cx="1630800" cy="475200"/>
          </a:xfrm>
          <a:prstGeom prst="rect">
            <a:avLst/>
          </a:prstGeom>
          <a:ln>
            <a:noFill/>
          </a:ln>
        </p:spPr>
      </p:pic>
    </p:spTree>
  </p:cSld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LibreOffice/6.0.7.3$Linux_X86_64 LibreOffice_project/00m0$Build-3</Application>
  <Words>0</Words>
  <Paragraphs>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2012-03-30T14:04:34Z</dcterms:created>
  <dc:creator>lgi</dc:creator>
  <dc:description/>
  <dc:language>fr-FR</dc:language>
  <cp:lastModifiedBy/>
  <dcterms:modified xsi:type="dcterms:W3CDTF">2019-03-18T10:30:01Z</dcterms:modified>
  <cp:revision>5</cp:revision>
  <dc:subject/>
  <dc:title>MAARCH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Affichage à l'écran (4:3)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</vt:i4>
  </property>
</Properties>
</file>